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92" r:id="rId3"/>
    <p:sldId id="268" r:id="rId4"/>
    <p:sldId id="293" r:id="rId5"/>
    <p:sldId id="281" r:id="rId6"/>
    <p:sldId id="294" r:id="rId7"/>
    <p:sldId id="295" r:id="rId8"/>
    <p:sldId id="296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0B254706-09D5-4258-887B-5C932F5AF8A9}">
          <p14:sldIdLst>
            <p14:sldId id="256"/>
            <p14:sldId id="257"/>
            <p14:sldId id="258"/>
            <p14:sldId id="259"/>
            <p14:sldId id="260"/>
            <p14:sldId id="261"/>
          </p14:sldIdLst>
        </p14:section>
        <p14:section name="Раздел без заголовка" id="{546D2BC0-B7D4-4175-B19D-41A1ADD67BE3}">
          <p14:sldIdLst>
            <p14:sldId id="262"/>
            <p14:sldId id="263"/>
            <p14:sldId id="264"/>
          </p14:sldIdLst>
        </p14:section>
        <p14:section name="Раздел без заголовка" id="{94134463-7D80-4E61-90B6-A757DB8CBEFF}">
          <p14:sldIdLst>
            <p14:sldId id="265"/>
            <p14:sldId id="266"/>
            <p14:sldId id="267"/>
            <p14:sldId id="26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1D8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1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89AE4-A09C-461B-A1E2-855154E5A07E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1B3F8-BA5A-4D08-A325-FE54722541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A1B3F8-BA5A-4D08-A325-FE547225416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F5AB-123A-4E87-A347-33B1CC0E6152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8A4C-47FF-4C20-95ED-D9C9EDF28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F5AB-123A-4E87-A347-33B1CC0E6152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8A4C-47FF-4C20-95ED-D9C9EDF28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F5AB-123A-4E87-A347-33B1CC0E6152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8A4C-47FF-4C20-95ED-D9C9EDF28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F5AB-123A-4E87-A347-33B1CC0E6152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8A4C-47FF-4C20-95ED-D9C9EDF28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F5AB-123A-4E87-A347-33B1CC0E6152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8A4C-47FF-4C20-95ED-D9C9EDF28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F5AB-123A-4E87-A347-33B1CC0E6152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8A4C-47FF-4C20-95ED-D9C9EDF28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F5AB-123A-4E87-A347-33B1CC0E6152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8A4C-47FF-4C20-95ED-D9C9EDF28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F5AB-123A-4E87-A347-33B1CC0E6152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8A4C-47FF-4C20-95ED-D9C9EDF28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F5AB-123A-4E87-A347-33B1CC0E6152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8A4C-47FF-4C20-95ED-D9C9EDF28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F5AB-123A-4E87-A347-33B1CC0E6152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48A4C-47FF-4C20-95ED-D9C9EDF289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2F5AB-123A-4E87-A347-33B1CC0E6152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F248A4C-47FF-4C20-95ED-D9C9EDF289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C22F5AB-123A-4E87-A347-33B1CC0E6152}" type="datetimeFigureOut">
              <a:rPr lang="ru-RU" smtClean="0"/>
              <a:pPr/>
              <a:t>27.10.2015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F248A4C-47FF-4C20-95ED-D9C9EDF2897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000660"/>
          </a:xfrm>
        </p:spPr>
        <p:txBody>
          <a:bodyPr>
            <a:normAutofit/>
          </a:bodyPr>
          <a:lstStyle/>
          <a:p>
            <a:pPr algn="ctr"/>
            <a:endParaRPr lang="ru-RU" sz="3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286389"/>
            <a:ext cx="8229600" cy="571504"/>
          </a:xfrm>
        </p:spPr>
        <p:txBody>
          <a:bodyPr/>
          <a:lstStyle/>
          <a:p>
            <a:pPr algn="ctr">
              <a:buNone/>
            </a:pPr>
            <a:endParaRPr lang="ru-RU" b="1" i="1" dirty="0">
              <a:solidFill>
                <a:srgbClr val="091D8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857232"/>
            <a:ext cx="7929617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0313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674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14422"/>
            <a:ext cx="771530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245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00109"/>
            <a:ext cx="8001056" cy="532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960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6"/>
            <a:ext cx="8072494" cy="542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674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64513" y="-35744"/>
            <a:ext cx="5000660" cy="764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960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7786742" cy="518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674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85861"/>
            <a:ext cx="8229600" cy="490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960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7"/>
            <a:ext cx="8001056" cy="525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674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14423"/>
            <a:ext cx="7572428" cy="511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960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3"/>
            <a:ext cx="7715304" cy="511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674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800105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214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1000108"/>
            <a:ext cx="8001057" cy="55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00108"/>
            <a:ext cx="8001057" cy="55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0869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674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800105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4286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967" y="857250"/>
            <a:ext cx="820006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820006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0869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214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785793"/>
            <a:ext cx="8072494" cy="571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85794"/>
            <a:ext cx="8072494" cy="571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0869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214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48155"/>
            <a:ext cx="8229600" cy="541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0869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214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7"/>
            <a:ext cx="8143932" cy="561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0869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960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42985"/>
            <a:ext cx="8143932" cy="518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960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7"/>
            <a:ext cx="8215370" cy="525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960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7"/>
            <a:ext cx="8001056" cy="525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459</TotalTime>
  <Words>1</Words>
  <Application>Microsoft Office PowerPoint</Application>
  <PresentationFormat>Экран (4:3)</PresentationFormat>
  <Paragraphs>1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логотип</dc:title>
  <dc:creator>Директор</dc:creator>
  <cp:lastModifiedBy>Admin</cp:lastModifiedBy>
  <cp:revision>106</cp:revision>
  <dcterms:created xsi:type="dcterms:W3CDTF">2015-05-07T09:10:41Z</dcterms:created>
  <dcterms:modified xsi:type="dcterms:W3CDTF">2015-10-27T11:59:03Z</dcterms:modified>
</cp:coreProperties>
</file>